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1090" r:id="rId3"/>
    <p:sldId id="257" r:id="rId4"/>
    <p:sldId id="258" r:id="rId5"/>
    <p:sldId id="261" r:id="rId6"/>
    <p:sldId id="322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323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3" r:id="rId49"/>
    <p:sldId id="312" r:id="rId50"/>
    <p:sldId id="314" r:id="rId51"/>
    <p:sldId id="315" r:id="rId52"/>
    <p:sldId id="317" r:id="rId53"/>
    <p:sldId id="318" r:id="rId54"/>
    <p:sldId id="319" r:id="rId55"/>
    <p:sldId id="320" r:id="rId56"/>
    <p:sldId id="321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96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12. Java Package</a:t>
            </a:r>
            <a:br>
              <a:rPr lang="en-US" altLang="ko-KR" dirty="0"/>
            </a:br>
            <a:r>
              <a:rPr lang="en-US" altLang="ko-KR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패키지와 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디폴트 패키지</a:t>
            </a:r>
            <a:endParaRPr lang="en-US" altLang="ko-KR" dirty="0"/>
          </a:p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선언문이 없이 만들어진 클래스의 패키지</a:t>
            </a:r>
            <a:endParaRPr lang="en-US" altLang="ko-KR" dirty="0"/>
          </a:p>
          <a:p>
            <a:pPr lvl="1"/>
            <a:r>
              <a:rPr lang="ko-KR" altLang="en-US" dirty="0"/>
              <a:t>디폴트 패키지는 현재 디렉터리</a:t>
            </a:r>
            <a:endParaRPr lang="en-US" altLang="ko-KR" dirty="0"/>
          </a:p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ko-KR" altLang="en-US" dirty="0"/>
              <a:t>패키지 별로 접근 권한 가능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import.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http://docs.oracle.com/javase/10/docs/api/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온라인제공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클릭해야 </a:t>
            </a:r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프레임으로 출력 </a:t>
            </a: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/>
              <a:t>모든 객체가 공통으로 가지는 객체의 속성을</a:t>
            </a:r>
            <a:r>
              <a:rPr lang="en-US" altLang="ko-KR" dirty="0"/>
              <a:t> </a:t>
            </a:r>
            <a:r>
              <a:rPr lang="ko-KR" altLang="en-US" dirty="0"/>
              <a:t>나타내는 </a:t>
            </a:r>
            <a:r>
              <a:rPr lang="ko-KR" altLang="en-US" dirty="0" err="1"/>
              <a:t>메소드</a:t>
            </a:r>
            <a:r>
              <a:rPr lang="ko-KR" altLang="en-US" dirty="0"/>
              <a:t> 보유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JAVA Package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27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63272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Object </a:t>
            </a:r>
            <a:r>
              <a:rPr lang="ko-KR" altLang="en-US" dirty="0"/>
              <a:t>클래스로 객체 속성 알아내기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79592" y="4149080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4008" y="5041322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720364"/>
            <a:ext cx="712879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비교와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42844" y="2276872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6" y="4275033"/>
              <a:ext cx="2844980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p)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56490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70080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56490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66124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이름이 </a:t>
            </a:r>
            <a:r>
              <a:rPr lang="en-US" altLang="ko-KR" dirty="0"/>
              <a:t>Wrapper</a:t>
            </a:r>
            <a:r>
              <a:rPr lang="ko-KR" altLang="en-US" dirty="0"/>
              <a:t>인 클래스는 존재하지 않음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endParaRPr lang="en-US" altLang="ko-KR" dirty="0"/>
          </a:p>
          <a:p>
            <a:pPr lvl="2"/>
            <a:r>
              <a:rPr lang="ko-KR" altLang="en-US" dirty="0"/>
              <a:t>기본 타입의 값을 객체로 다룰 수 있게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570483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dirty="0"/>
              <a:t>기본 타입의 값으로 </a:t>
            </a:r>
            <a:r>
              <a:rPr lang="en-US" altLang="ko-KR" dirty="0"/>
              <a:t>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문자열로</a:t>
            </a:r>
            <a:r>
              <a:rPr lang="en-US" altLang="ko-KR" dirty="0"/>
              <a:t> 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 </a:t>
            </a:r>
            <a:r>
              <a:rPr lang="ko-KR" altLang="en-US" dirty="0"/>
              <a:t>객체는 </a:t>
            </a:r>
            <a:r>
              <a:rPr lang="en-US" altLang="ko-KR" dirty="0"/>
              <a:t>double </a:t>
            </a:r>
            <a:r>
              <a:rPr lang="ko-KR" altLang="en-US" dirty="0"/>
              <a:t>타입의 값으로 생성 가능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072581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994965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548017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2072580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284984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4033974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6499085" y="3589570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객체들은 거의 유사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420888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타입 값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특징과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/>
              <a:t>문자열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438162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 방법</a:t>
            </a:r>
            <a:endParaRPr lang="en-US" altLang="ko-KR" dirty="0"/>
          </a:p>
          <a:p>
            <a:pPr lvl="1"/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</a:t>
            </a:r>
            <a:r>
              <a:rPr lang="ko-KR" altLang="en-US" dirty="0"/>
              <a:t> 메모리에</a:t>
            </a:r>
            <a:r>
              <a:rPr lang="en-US" altLang="ko-KR" dirty="0"/>
              <a:t>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스트링</a:t>
            </a:r>
            <a:r>
              <a:rPr lang="ko-KR" altLang="en-US" dirty="0"/>
              <a:t>  비교 시 반드시 </a:t>
            </a:r>
            <a:r>
              <a:rPr lang="en-US" altLang="ko-KR" dirty="0"/>
              <a:t>equals()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74" y="2128123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==</a:t>
            </a:r>
            <a:r>
              <a:rPr lang="ko-KR" altLang="en-US" dirty="0"/>
              <a:t>는 문자열 비교에는 사용하면</a:t>
            </a:r>
            <a:r>
              <a:rPr lang="en-US" altLang="ko-KR" dirty="0"/>
              <a:t>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문자열이나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객체는 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문자열로 변환하여 연결</a:t>
            </a:r>
            <a:endParaRPr lang="en-US" altLang="ko-KR" dirty="0"/>
          </a:p>
          <a:p>
            <a:pPr lvl="2"/>
            <a:r>
              <a:rPr lang="ko-KR" altLang="en-US" dirty="0"/>
              <a:t>기본 타입 값은 문자열로 변환하여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3212976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725144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8356" y="355686"/>
            <a:ext cx="8507288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3350" y="28637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7562" y="55137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8024" y="42210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6-7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가변 크기의 문자열 저장 클래스</a:t>
            </a:r>
            <a:endParaRPr lang="en-US" altLang="ko-KR" dirty="0"/>
          </a:p>
          <a:p>
            <a:pPr lvl="1"/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클래스와 달리 문자열 변경 가능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하나의 문자열을 여러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분리할 때 사용되는 기준 문자 </a:t>
            </a:r>
            <a:r>
              <a:rPr lang="en-US" altLang="ko-KR" dirty="0"/>
              <a:t>:</a:t>
            </a:r>
            <a:r>
              <a:rPr lang="ko-KR" altLang="en-US" dirty="0"/>
              <a:t> 구분 문자</a:t>
            </a:r>
            <a:r>
              <a:rPr lang="en-US" altLang="ko-KR" dirty="0"/>
              <a:t>(delimiter)</a:t>
            </a:r>
          </a:p>
          <a:p>
            <a:pPr lvl="3"/>
            <a:r>
              <a:rPr lang="ko-KR" altLang="en-US" dirty="0"/>
              <a:t>다음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3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3068960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88640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79" y="2151731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 포함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0486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6719" y="168106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9575" y="306563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산술 연산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발생시키는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</a:t>
            </a:r>
            <a:r>
              <a:rPr lang="ko-KR" altLang="en-US" dirty="0"/>
              <a:t>은 </a:t>
            </a:r>
            <a:r>
              <a:rPr lang="en-US" altLang="ko-KR" dirty="0"/>
              <a:t>0.0~99.99.. </a:t>
            </a:r>
            <a:r>
              <a:rPr lang="ko-KR" altLang="en-US" dirty="0"/>
              <a:t>사이의 실수 리턴</a:t>
            </a:r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()*100+1</a:t>
            </a:r>
            <a:r>
              <a:rPr lang="ko-KR" altLang="en-US" dirty="0"/>
              <a:t>은 </a:t>
            </a:r>
            <a:r>
              <a:rPr lang="en-US" altLang="ko-KR" dirty="0"/>
              <a:t>1.0~100.99..</a:t>
            </a:r>
            <a:r>
              <a:rPr lang="ko-KR" altLang="en-US" dirty="0"/>
              <a:t> 사이의 실수 값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+ 1)</a:t>
            </a:r>
            <a:r>
              <a:rPr lang="ko-KR" altLang="en-US" dirty="0"/>
              <a:t>는 </a:t>
            </a:r>
            <a:r>
              <a:rPr lang="ko-KR" altLang="en-US" dirty="0" err="1"/>
              <a:t>소수점이하를</a:t>
            </a:r>
            <a:r>
              <a:rPr lang="ko-KR" altLang="en-US" dirty="0"/>
              <a:t> 제거하여 </a:t>
            </a:r>
            <a:r>
              <a:rPr lang="en-US" altLang="ko-KR" dirty="0"/>
              <a:t>1~100 </a:t>
            </a:r>
            <a:r>
              <a:rPr lang="ko-KR" altLang="en-US" dirty="0"/>
              <a:t>사이의 정수 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6-10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클래스의 특징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시간과 날짜 정보 저장 관리</a:t>
            </a:r>
            <a:endParaRPr lang="en-US" altLang="ko-KR" dirty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등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클래스의 각 시간 요소를 설정하기나 알아내기 위한 필드들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 및 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Calendar now = </a:t>
            </a:r>
            <a:r>
              <a:rPr lang="en-US" altLang="ko-KR" dirty="0" err="1"/>
              <a:t>Calendar.getInstance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/>
              <a:t>now</a:t>
            </a:r>
            <a:r>
              <a:rPr lang="ko-KR" altLang="en-US" dirty="0"/>
              <a:t>객체는 현재 날짜와 시간 정보를 가지고 생성</a:t>
            </a:r>
            <a:endParaRPr lang="en-US" altLang="ko-KR" dirty="0"/>
          </a:p>
          <a:p>
            <a:pPr lvl="2"/>
            <a:r>
              <a:rPr lang="en-US" altLang="ko-KR" dirty="0"/>
              <a:t>Calendar</a:t>
            </a:r>
            <a:r>
              <a:rPr lang="ko-KR" altLang="en-US" dirty="0"/>
              <a:t>는 추상 클래스이므로 </a:t>
            </a:r>
            <a:r>
              <a:rPr lang="en-US" altLang="ko-KR" dirty="0"/>
              <a:t>new Calendar() </a:t>
            </a:r>
            <a:r>
              <a:rPr lang="ko-KR" altLang="en-US" dirty="0"/>
              <a:t>하지 않음</a:t>
            </a:r>
            <a:endParaRPr lang="en-US" altLang="ko-KR" dirty="0"/>
          </a:p>
          <a:p>
            <a:r>
              <a:rPr lang="ko-KR" altLang="en-US" dirty="0"/>
              <a:t>날짜와 시간 알아내기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 설정하기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저장한다고 컴퓨터의 날짜와 시간을 바꾸는 것은 아님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6-11 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4653136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989" y="500426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작성</a:t>
            </a:r>
            <a:r>
              <a:rPr lang="en-US" altLang="ko-KR" dirty="0"/>
              <a:t>(</a:t>
            </a:r>
            <a:r>
              <a:rPr lang="ko-KR" altLang="en-US" dirty="0"/>
              <a:t>프로젝트 이름 </a:t>
            </a:r>
            <a:r>
              <a:rPr lang="en-US" altLang="ko-KR" dirty="0"/>
              <a:t>: </a:t>
            </a:r>
            <a:r>
              <a:rPr lang="en-US" altLang="ko-KR" dirty="0" err="1"/>
              <a:t>PackageEx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lib, app </a:t>
            </a:r>
            <a:r>
              <a:rPr lang="ko-KR" altLang="en-US" dirty="0"/>
              <a:t>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3194</TotalTime>
  <Words>5774</Words>
  <Application>Microsoft Office PowerPoint</Application>
  <PresentationFormat>화면 슬라이드 쇼(4:3)</PresentationFormat>
  <Paragraphs>892</Paragraphs>
  <Slides>56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돋움</vt:lpstr>
      <vt:lpstr>맑은 고딕</vt:lpstr>
      <vt:lpstr>Arial</vt:lpstr>
      <vt:lpstr>Wingdings</vt:lpstr>
      <vt:lpstr>투명도</vt:lpstr>
      <vt:lpstr>(Intermediate) Java Programming  </vt:lpstr>
      <vt:lpstr>JAVA: JAVA Package</vt:lpstr>
      <vt:lpstr>패키지 개념과 필요성</vt:lpstr>
      <vt:lpstr>디렉터리로 각 개발자의 코드 관리(패키지)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96</cp:revision>
  <dcterms:created xsi:type="dcterms:W3CDTF">2015-09-01T01:16:03Z</dcterms:created>
  <dcterms:modified xsi:type="dcterms:W3CDTF">2020-10-05T11:25:01Z</dcterms:modified>
</cp:coreProperties>
</file>